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73" r:id="rId2"/>
    <p:sldId id="283" r:id="rId3"/>
    <p:sldId id="286" r:id="rId4"/>
    <p:sldId id="285" r:id="rId5"/>
    <p:sldId id="287" r:id="rId6"/>
  </p:sldIdLst>
  <p:sldSz cx="18288000" cy="10287000"/>
  <p:notesSz cx="6858000" cy="9144000"/>
  <p:embeddedFontLst>
    <p:embeddedFont>
      <p:font typeface="B Elham" panose="00000400000000000000" pitchFamily="2" charset="-7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 Titr" panose="00000700000000000000" pitchFamily="2" charset="-78"/>
      <p:bold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D58"/>
    <a:srgbClr val="466372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5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4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9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7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1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6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5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3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3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8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424" y="190500"/>
            <a:ext cx="1021152" cy="1540382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3276600" y="7505700"/>
            <a:ext cx="12160275" cy="1311558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cs typeface="B Elham" panose="00000400000000000000" pitchFamily="2" charset="-78"/>
              </a:rPr>
              <a:t>برخی از سازمان های طرف قرارداد با دانشکده بهداشت </a:t>
            </a:r>
            <a:endParaRPr lang="fa-IR" sz="4400" b="1" dirty="0">
              <a:cs typeface="B Elham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0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45755" y="4528574"/>
            <a:ext cx="95301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خدمات انجام یافته در راستای ارتباط با صنعت و جامعه  در سطح استان</a:t>
            </a:r>
            <a:endParaRPr 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300"/>
            <a:ext cx="270567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4104" y="7809580"/>
            <a:ext cx="2697672" cy="18097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29" y="7888694"/>
            <a:ext cx="3012317" cy="1730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55" y="2476710"/>
            <a:ext cx="3132159" cy="2328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9458" y="7053426"/>
            <a:ext cx="3700463" cy="2771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5833" y="104170"/>
            <a:ext cx="2974573" cy="2456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8796" y="190500"/>
            <a:ext cx="2631064" cy="25502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9242" y="338162"/>
            <a:ext cx="2346243" cy="2175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520997" y="7772598"/>
            <a:ext cx="3214688" cy="20526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45281" y="2766561"/>
            <a:ext cx="2398094" cy="27190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0750" y="5309267"/>
            <a:ext cx="3173105" cy="25003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83323" y="7173874"/>
            <a:ext cx="2795301" cy="2795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4"/>
          <a:srcRect l="1852" t="18148" r="5556" b="24815"/>
          <a:stretch/>
        </p:blipFill>
        <p:spPr>
          <a:xfrm>
            <a:off x="15254103" y="5594062"/>
            <a:ext cx="2689271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7619" y="224818"/>
            <a:ext cx="3104140" cy="262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0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366" y="4331694"/>
            <a:ext cx="9730059" cy="1274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366" y="7019392"/>
            <a:ext cx="2362200" cy="2362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4628" t="19200" r="-1561" b="25333"/>
          <a:stretch/>
        </p:blipFill>
        <p:spPr>
          <a:xfrm>
            <a:off x="609600" y="3352800"/>
            <a:ext cx="1998785" cy="236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769" y="1303094"/>
            <a:ext cx="4543425" cy="100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03848" y="7232243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206" y="7141182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5169" t="11798" r="17415" b="38764"/>
          <a:stretch/>
        </p:blipFill>
        <p:spPr>
          <a:xfrm>
            <a:off x="371116" y="0"/>
            <a:ext cx="3505200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21262" t="3783" r="13957" b="26871"/>
          <a:stretch/>
        </p:blipFill>
        <p:spPr>
          <a:xfrm>
            <a:off x="15340278" y="7320866"/>
            <a:ext cx="2080119" cy="2226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35200" y="304975"/>
            <a:ext cx="2890277" cy="3005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08899" y="655570"/>
            <a:ext cx="3657600" cy="1895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8927" r="9272"/>
          <a:stretch/>
        </p:blipFill>
        <p:spPr>
          <a:xfrm>
            <a:off x="14097000" y="4152900"/>
            <a:ext cx="3962401" cy="2369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l="14999" t="12500" r="11876" b="10000"/>
          <a:stretch/>
        </p:blipFill>
        <p:spPr>
          <a:xfrm>
            <a:off x="371116" y="6659619"/>
            <a:ext cx="2930900" cy="31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16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19600" y="4856319"/>
            <a:ext cx="8496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خدمات ارتباط با صنعت در سطح خارج از استان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06" y="7108648"/>
            <a:ext cx="4543425" cy="22717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471741"/>
            <a:ext cx="3271838" cy="2165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7374"/>
          <a:stretch/>
        </p:blipFill>
        <p:spPr>
          <a:xfrm>
            <a:off x="990600" y="3470553"/>
            <a:ext cx="2951160" cy="2657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5600" y="3431797"/>
            <a:ext cx="2514600" cy="2643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0440" y="7659608"/>
            <a:ext cx="5099253" cy="132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6400" y="6972300"/>
            <a:ext cx="4543425" cy="2271713"/>
          </a:xfrm>
          <a:prstGeom prst="rect">
            <a:avLst/>
          </a:prstGeom>
        </p:spPr>
      </p:pic>
      <p:sp>
        <p:nvSpPr>
          <p:cNvPr id="2" name="AutoShape 2" descr="‫پالایشگاه نفت امام خمینی شازند (اراک) - سامانه صبا (صنایع بالادستی ایران)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80712" y="352848"/>
            <a:ext cx="3794799" cy="2284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0428" y="93698"/>
            <a:ext cx="2602568" cy="2440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643" y="164411"/>
            <a:ext cx="29507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405" y="4457700"/>
            <a:ext cx="967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32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حمایت صنایع از پایان نامه ها و کارآموزی ها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666" t="22000" b="21999"/>
          <a:stretch/>
        </p:blipFill>
        <p:spPr>
          <a:xfrm>
            <a:off x="457200" y="540038"/>
            <a:ext cx="407670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951" y="6806022"/>
            <a:ext cx="2774307" cy="2349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852" t="13303" r="2593" b="3867"/>
          <a:stretch/>
        </p:blipFill>
        <p:spPr>
          <a:xfrm>
            <a:off x="975735" y="4204274"/>
            <a:ext cx="2737414" cy="1676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42" y="6239306"/>
            <a:ext cx="3810000" cy="381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272363"/>
            <a:ext cx="3409950" cy="2619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83248" y="6566898"/>
            <a:ext cx="3939565" cy="2743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1103874"/>
            <a:ext cx="454191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59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42</Words>
  <Application>Microsoft Office PowerPoint</Application>
  <PresentationFormat>Custom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 Elham</vt:lpstr>
      <vt:lpstr>Calibri</vt:lpstr>
      <vt:lpstr>B Titr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Navy and White Simple Public Relations Presentation</dc:title>
  <dc:creator>Admin</dc:creator>
  <cp:lastModifiedBy>Admin</cp:lastModifiedBy>
  <cp:revision>47</cp:revision>
  <dcterms:created xsi:type="dcterms:W3CDTF">2006-08-16T00:00:00Z</dcterms:created>
  <dcterms:modified xsi:type="dcterms:W3CDTF">2025-05-03T08:19:11Z</dcterms:modified>
  <dc:identifier>DAGlVkyAN3s</dc:identifier>
</cp:coreProperties>
</file>